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6" r:id="rId14"/>
    <p:sldId id="285" r:id="rId15"/>
    <p:sldId id="287" r:id="rId16"/>
    <p:sldId id="270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706" y="1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9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60" b="74329" l="0" r="84434">
                        <a14:foregroundMark x1="20594" y1="68636" x2="20594" y2="68636"/>
                        <a14:foregroundMark x1="24167" y1="66595" x2="24167" y2="66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78" r="14911" b="23186"/>
          <a:stretch/>
        </p:blipFill>
        <p:spPr>
          <a:xfrm rot="5700000">
            <a:off x="2162853" y="2274499"/>
            <a:ext cx="5835377" cy="24640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73108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7" r="10296" b="27765"/>
          <a:stretch/>
        </p:blipFill>
        <p:spPr>
          <a:xfrm rot="5400000">
            <a:off x="4391980" y="2024844"/>
            <a:ext cx="6264696" cy="2448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3" b="89936" l="0" r="92465">
                        <a14:foregroundMark x1="9079" y1="29630" x2="9079" y2="29630"/>
                        <a14:foregroundMark x1="69088" y1="25121" x2="69088" y2="25121"/>
                        <a14:foregroundMark x1="70222" y1="73349" x2="70222" y2="73349"/>
                        <a14:foregroundMark x1="75987" y1="73188" x2="75987" y2="73188"/>
                        <a14:foregroundMark x1="77576" y1="75121" x2="77576" y2="75121"/>
                        <a14:foregroundMark x1="78121" y1="76087" x2="78121" y2="7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1088" y="1802642"/>
            <a:ext cx="6408712" cy="36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0" b="97315" l="0" r="83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99" r="17451"/>
          <a:stretch/>
        </p:blipFill>
        <p:spPr>
          <a:xfrm rot="5400000">
            <a:off x="-1612597" y="2196773"/>
            <a:ext cx="5661248" cy="3085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2" b="96778" l="0" r="69049">
                        <a14:foregroundMark x1="64567" y1="49731" x2="64567" y2="49731"/>
                        <a14:foregroundMark x1="63537" y1="46079" x2="63537" y2="46079"/>
                        <a14:foregroundMark x1="64749" y1="50483" x2="64749" y2="50483"/>
                        <a14:foregroundMark x1="64809" y1="55102" x2="64809" y2="55102"/>
                        <a14:foregroundMark x1="64204" y1="60473" x2="64204" y2="60473"/>
                        <a14:foregroundMark x1="64022" y1="62299" x2="64022" y2="62299"/>
                        <a14:foregroundMark x1="64143" y1="65091" x2="64143" y2="65091"/>
                        <a14:foregroundMark x1="63901" y1="65951" x2="63901" y2="65951"/>
                        <a14:foregroundMark x1="65354" y1="78518" x2="65354" y2="78518"/>
                        <a14:foregroundMark x1="64567" y1="72503" x2="64567" y2="72503"/>
                        <a14:foregroundMark x1="64204" y1="53061" x2="64204" y2="53061"/>
                        <a14:foregroundMark x1="65778" y1="31686" x2="65778" y2="31686"/>
                        <a14:foregroundMark x1="67535" y1="32116" x2="67535" y2="32116"/>
                        <a14:backgroundMark x1="7571" y1="31364" x2="7571" y2="31364"/>
                        <a14:backgroundMark x1="8722" y1="84962" x2="8722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/>
        </p:blipFill>
        <p:spPr>
          <a:xfrm rot="5400000">
            <a:off x="2486257" y="2202375"/>
            <a:ext cx="4725146" cy="38660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1251"/>
          <a:stretch/>
        </p:blipFill>
        <p:spPr>
          <a:xfrm rot="5400000">
            <a:off x="5820938" y="1806329"/>
            <a:ext cx="4536506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8384" y="952411"/>
            <a:ext cx="5534025" cy="4914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92696"/>
            <a:ext cx="5591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091" l="5250" r="95880">
                        <a14:foregroundMark x1="8401" y1="59091" x2="8401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3739344" cy="49857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05338"/>
            <a:ext cx="4464496" cy="59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28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Bildschirmpräsentation (4:3)</PresentationFormat>
  <Paragraphs>202</Paragraphs>
  <Slides>30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105</cp:revision>
  <dcterms:created xsi:type="dcterms:W3CDTF">2016-06-30T08:52:21Z</dcterms:created>
  <dcterms:modified xsi:type="dcterms:W3CDTF">2017-02-25T00:57:51Z</dcterms:modified>
</cp:coreProperties>
</file>